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590"/>
  </p:normalViewPr>
  <p:slideViewPr>
    <p:cSldViewPr snapToGrid="0" snapToObjects="1">
      <p:cViewPr varScale="1">
        <p:scale>
          <a:sx n="88" d="100"/>
          <a:sy n="88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366A9-ACAB-574C-A742-2301F0F2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5CEDB1-3CFD-924B-BDD4-480B58AD9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5C909-9ED6-9A41-9C37-848A42125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035A-0131-4B4D-8F34-6CA65B678B1A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99BEB-0A0D-4941-BD8C-733865DC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01EB-2C79-2B40-B822-8BA234115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7FE5-7C88-0C40-9CF7-525135CE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1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25F5C-BC82-BE44-868D-927D4680D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92F00B-8DFE-384E-BA16-FD14BC1DB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14704-CA66-E640-AFB5-F502060E6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035A-0131-4B4D-8F34-6CA65B678B1A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7C6D6-B089-E348-88B0-9BC18FB2F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1D78C-D6A1-2543-AA83-FBD130F0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7FE5-7C88-0C40-9CF7-525135CE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2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F869B2-5EFD-C24B-B868-5657D80DB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C8615-FBD3-C34F-8988-880579D41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18F38-37E0-6840-9E35-CF9B5B965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035A-0131-4B4D-8F34-6CA65B678B1A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DE0D0-B5A9-2D47-BCD9-3BD2E054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1EF46-BAF6-614C-A1C8-8DA44E862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7FE5-7C88-0C40-9CF7-525135CE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7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20E8A-6D02-9A49-A677-B40539D4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666DE-9CAF-4449-B8C7-0E88E2DEA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9966E-0AC5-1D47-9AED-6C3B459E4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035A-0131-4B4D-8F34-6CA65B678B1A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C57CE-FA93-5843-B70C-994A35F88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88294-97B0-E04B-80CC-0FB9F280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7FE5-7C88-0C40-9CF7-525135CE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92DBC-FBB5-7844-BB78-0D36B71B5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B637D-AB35-8642-A56A-0958E50E7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8D900-DBDD-3440-A9C5-57AB88C2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035A-0131-4B4D-8F34-6CA65B678B1A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61BAD-8B6F-4642-AA41-330B06C0B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C4DE4-C207-474B-B458-64B6D9671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7FE5-7C88-0C40-9CF7-525135CE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0E686-7FBA-9C4E-B3FF-7CE26E00C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1AD99-1687-D14A-A0D1-5247A5087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A69CB-24E2-1C4D-A18A-C68B501B9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175868-32A6-794C-86AD-4CA7E217E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035A-0131-4B4D-8F34-6CA65B678B1A}" type="datetimeFigureOut">
              <a:rPr lang="en-US" smtClean="0"/>
              <a:t>9/28/18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D6C40-E3BD-B94F-A18F-29E05A46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6D012-921A-474F-9E3A-21D2CF112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7FE5-7C88-0C40-9CF7-525135CE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4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3F33B-E142-A341-9F60-29ED95C97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56D59-8183-1E49-BDA2-C4048885E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7EE2A6-84AE-9C44-9117-734A84B59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34A91E-D041-C744-8725-DA4257E99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79AE6-1080-394C-B3FA-211490EAC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E1B624-E799-AD41-8F28-09FECDD65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035A-0131-4B4D-8F34-6CA65B678B1A}" type="datetimeFigureOut">
              <a:rPr lang="en-US" smtClean="0"/>
              <a:t>9/28/18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20740B-521D-DD4A-9404-42D1A0C9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A61274-7F18-A74D-AF06-117CBE046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7FE5-7C88-0C40-9CF7-525135CE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3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3D0F-0940-D349-AE6F-2FFBEFC17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182FE8-0AA3-D342-934A-A3E73236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035A-0131-4B4D-8F34-6CA65B678B1A}" type="datetimeFigureOut">
              <a:rPr lang="en-US" smtClean="0"/>
              <a:t>9/28/18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2D820-7509-DC41-B8AC-F72FB262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6A032-7275-7947-8D66-10FEE93E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7FE5-7C88-0C40-9CF7-525135CE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0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FC8DD8-8BCA-4A49-88E3-A110AB261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035A-0131-4B4D-8F34-6CA65B678B1A}" type="datetimeFigureOut">
              <a:rPr lang="en-US" smtClean="0"/>
              <a:t>9/28/18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015EEF-3493-E047-99E8-7586089C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EACE1-B88D-5244-9AD2-A4FF80467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7FE5-7C88-0C40-9CF7-525135CE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1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9A47-BEE9-F044-8C09-CE18C5760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73849-FE73-B84C-A544-99E841AE3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14337-3FF1-D249-ADB9-67A2460BA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4F526-34F1-3E40-8C08-33638D1D9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035A-0131-4B4D-8F34-6CA65B678B1A}" type="datetimeFigureOut">
              <a:rPr lang="en-US" smtClean="0"/>
              <a:t>9/28/18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0C773-7E67-6144-97A2-59147F7CB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CE0FD-F8D2-7B4F-8865-508B1DBA3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7FE5-7C88-0C40-9CF7-525135CE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2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1CCC8-FF86-4646-8255-4AD75784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6D5E6E-C590-6246-8B20-38592123B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08F98-C208-CE45-A32C-AF0EDD302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19509-141E-8B42-A966-4C6F616AF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035A-0131-4B4D-8F34-6CA65B678B1A}" type="datetimeFigureOut">
              <a:rPr lang="en-US" smtClean="0"/>
              <a:t>9/28/18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019EA-0547-C94D-88B5-756C5F22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4EAD9-F645-5E42-8B35-AE03013A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7FE5-7C88-0C40-9CF7-525135CE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8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91E84F-9AC5-B94E-A6DC-9E408380F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97826-8620-F549-AE3C-BF574BF7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2A6E2-6BB1-4F4B-BE07-10990A3E2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0035A-0131-4B4D-8F34-6CA65B678B1A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5DD01-50F5-3240-ADD9-1050365CA0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77677-BBA3-4C49-A229-106684004D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27FE5-7C88-0C40-9CF7-525135CEC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A6C95F-84F5-2849-BA56-369B112F98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389" t="8148" r="3055" b="10371"/>
          <a:stretch/>
        </p:blipFill>
        <p:spPr>
          <a:xfrm rot="5400000">
            <a:off x="2688734" y="-2628294"/>
            <a:ext cx="6814532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43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B6BD4-AFC7-C542-AC11-3C17CF20D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E6FB8-3975-6F44-A325-E1E129659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Economic Principle #1</a:t>
            </a:r>
          </a:p>
          <a:p>
            <a:pPr marL="0" indent="0">
              <a:buNone/>
            </a:pPr>
            <a:r>
              <a:rPr lang="en-US" dirty="0"/>
              <a:t>Scarcity Forces Trade-offs</a:t>
            </a:r>
          </a:p>
          <a:p>
            <a:pPr marL="0" indent="0">
              <a:buNone/>
            </a:pPr>
            <a:r>
              <a:rPr lang="en-US" dirty="0"/>
              <a:t>“Economy or comfort?”</a:t>
            </a:r>
          </a:p>
          <a:p>
            <a:pPr marL="0" indent="0">
              <a:buNone/>
            </a:pPr>
            <a:r>
              <a:rPr lang="en-US" dirty="0"/>
              <a:t>I had a limited amount of money, so I decided to by the economy card with the most fuel efficiency instead of the larger more comfortable car with poor gas mileage.</a:t>
            </a:r>
          </a:p>
        </p:txBody>
      </p:sp>
    </p:spTree>
    <p:extLst>
      <p:ext uri="{BB962C8B-B14F-4D97-AF65-F5344CB8AC3E}">
        <p14:creationId xmlns:p14="http://schemas.microsoft.com/office/powerpoint/2010/main" val="3951949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EXAMPLE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 Eric (10X399)</dc:creator>
  <cp:lastModifiedBy>Brent Eric (10X399)</cp:lastModifiedBy>
  <cp:revision>2</cp:revision>
  <dcterms:created xsi:type="dcterms:W3CDTF">2018-09-28T13:15:10Z</dcterms:created>
  <dcterms:modified xsi:type="dcterms:W3CDTF">2018-09-28T19:05:07Z</dcterms:modified>
</cp:coreProperties>
</file>